
<file path=[Content_Types].xml><?xml version="1.0" encoding="utf-8"?>
<Types xmlns="http://schemas.openxmlformats.org/package/2006/content-types">
  <Default Extension="bmp" ContentType="image/bmp"/>
  <Default Extension="jfif" ContentType="image/jpeg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21DCF-FD19-4964-9C2D-4A097B2B22E0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7BF74-1317-455F-8F2B-732E69664F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58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Index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7BF74-1317-455F-8F2B-732E69664F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29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 </a:t>
            </a:r>
            <a:r>
              <a:rPr lang="zh-CN" altLang="en-US" dirty="0"/>
              <a:t>使用这个页面作为页面模板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7BF74-1317-455F-8F2B-732E69664F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8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 </a:t>
            </a:r>
            <a:r>
              <a:rPr lang="zh-CN" altLang="en-US" dirty="0"/>
              <a:t>水印 截取 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7BF74-1317-455F-8F2B-732E69664F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708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7BF74-1317-455F-8F2B-732E69664F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69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54861-7776-4EC0-8F9D-1ED5F5AF5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7B135F-2DF7-446E-A895-D1E6E27C25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D147EF-09DB-463A-AC06-EA3B5C7F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C2969-6D01-43C1-B6F7-7ED6C4F1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DF11A-F43F-48BA-A2F1-FA13AADF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98635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7522F-72E0-46F3-87F4-84AB951A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0CAD45-9F95-4869-9D2B-74962D29B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619691-C3FC-4675-B02A-2566D73F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591A10-F06A-4F54-AA01-8FB1AFAA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9B224-A4A5-4A81-94D9-C6474C0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599329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ECDB6A-C34D-4CF3-B92A-E95C96B83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B5AD73-FF08-4797-8E34-CFEC7E80E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67809-E7C9-40C8-82A8-5960E243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1927F-A01F-464B-8500-A1BDEA5C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D0B420-550D-4A78-BD92-E1B331076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7739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D5E9A-D179-48A7-93CB-36FB615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BA595F-0164-4473-B734-52FDF6391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6A5F6-BBEB-49D3-99C3-D58C0D07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EFDD5-F486-4A90-B066-0FF41D1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E111A3-61BD-4FE3-957B-0F623673A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39487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5E2C3-F096-4DCA-87A9-FF7D49E1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12F2E8-F973-419F-B775-2AE54A4A5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D5E13-E417-40EE-A705-96F0E5C9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6068F-3F7F-4803-A81E-78062BE0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814A5A-EEA1-4043-BF7E-43249A19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4678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6C464E-42F3-4652-9D38-A85214C1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D4333-1863-4C5A-9DBE-C73F0A0DA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B504B8-5385-4E5C-90A4-E00C4D5B2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C6AB4A-6616-4019-B263-4AE5EAAA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C8F90D-9A43-4070-A65B-4904DA27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FA96D-B6D7-4E2E-B889-8B26B705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541622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B4478-FA1D-4A94-9255-AD04CC84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07073-C2B6-4878-ABF9-FE19E9D4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38DA68-CD2B-4D7C-8A50-4C5D73DD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91E123-D935-4980-9F80-AEBBE906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D030A4A-E2BA-454D-83A8-67E1833D9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9E130C-E5A8-4338-AA34-D33457F3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49F424-0EC0-41A5-9FD6-724DB322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0AD929-304B-447F-931A-C77E8B79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4598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B8FD5-F7EB-441D-B60E-FD846929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31D7E9-224F-426A-9BED-ABD3A595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2922B3-2996-4B38-8196-90ED362A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999288-2961-4D75-8A12-091A6042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48942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9E7BC2-A100-4924-B34F-8DDAA830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701B56D-2A8A-4883-8216-63BAB97A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3C5278-EC47-4FF8-B511-9AB32268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676633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31853-86CD-48BE-B4EC-E180C79F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E617A-C98B-45A6-8CAD-FE94E6A8A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F543B0-029B-4E9E-A2D6-C8F2402B2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90A180-703F-4BE8-B190-14534AAF3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521A11-B960-4D34-9CE8-502A1D96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462F4D-2F3D-4521-8E4C-6D776BEC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697050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66B472-B9C2-4647-B83A-BE08E54D2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503412-9BC9-4DCB-BBD5-30A0314D5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782FD0-CBF3-4802-86F4-D0A6047DC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8F1F55-B9B4-41CE-8B31-4787DD1C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7D1B01-C416-4513-BF0D-65135441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4C5C2D-D380-4301-A397-44D4D34F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13089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0D6BF8-813F-43B4-9F9E-98F967B8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8DA6A8-705F-49E3-BF3E-B86F5657A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8129FB-F770-4696-9120-069F50FA2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93ACD-FB16-471A-AEC7-8FC4246966E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C07F2D-57D0-4169-8E3C-2C0CEECC4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6B82D-AD85-42FC-ABED-478B8D801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98BB-F3DA-4957-81F7-FF946CAB72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51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jfif"/><Relationship Id="rId5" Type="http://schemas.openxmlformats.org/officeDocument/2006/relationships/image" Target="../media/image1.bmp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561ABAD-B623-4117-8737-E58C044A6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987"/>
            <a:ext cx="12191999" cy="70219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B07629-994C-471E-99D1-A71AB42BD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2" y="-35588"/>
            <a:ext cx="6775456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F73F02-B80D-4957-8E8F-DC57C4A9A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80" y="5622878"/>
            <a:ext cx="2290720" cy="1235122"/>
          </a:xfrm>
          <a:prstGeom prst="rect">
            <a:avLst/>
          </a:prstGeom>
        </p:spPr>
      </p:pic>
      <p:pic>
        <p:nvPicPr>
          <p:cNvPr id="16" name="obj_w5zDlMODwrDDiGjCn8Ky_3059955207_8b3a_2c93_c847_a1ce5094d5f2255d2f331fb39ac933cc">
            <a:hlinkClick r:id="" action="ppaction://media"/>
            <a:extLst>
              <a:ext uri="{FF2B5EF4-FFF2-40B4-BE49-F238E27FC236}">
                <a16:creationId xmlns:a16="http://schemas.microsoft.com/office/drawing/2014/main" id="{C776ECF4-D24D-451C-BA65-1B977F1B53A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552" end="2500.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123176" y="59356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438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FA2383-A5DF-4826-AC82-52136550B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470" y="0"/>
            <a:ext cx="12535469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D993B3-225D-40F0-9A22-2F83E38E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80" y="5622878"/>
            <a:ext cx="2290720" cy="123512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56EAF1E-6195-4FD0-8D3F-F8F668654441}"/>
              </a:ext>
            </a:extLst>
          </p:cNvPr>
          <p:cNvSpPr/>
          <p:nvPr/>
        </p:nvSpPr>
        <p:spPr>
          <a:xfrm>
            <a:off x="1037230" y="791570"/>
            <a:ext cx="9430603" cy="4831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BAE94C-4B65-4F1F-BB7E-69A89A36628D}"/>
              </a:ext>
            </a:extLst>
          </p:cNvPr>
          <p:cNvSpPr txBox="1"/>
          <p:nvPr/>
        </p:nvSpPr>
        <p:spPr>
          <a:xfrm>
            <a:off x="2074459" y="12351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媒体文件在这输入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9B4949-E1E9-4E3A-8264-D76AF07045E2}"/>
              </a:ext>
            </a:extLst>
          </p:cNvPr>
          <p:cNvSpPr/>
          <p:nvPr/>
        </p:nvSpPr>
        <p:spPr>
          <a:xfrm>
            <a:off x="1020971" y="5294489"/>
            <a:ext cx="1915909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00FFFF"/>
                </a:highlight>
              </a:rPr>
              <a:t>-</a:t>
            </a:r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00FFFF"/>
                </a:highlight>
              </a:rPr>
              <a:t>标题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highlight>
                <a:srgbClr val="00FFFF"/>
              </a:highlight>
            </a:endParaRPr>
          </a:p>
          <a:p>
            <a:pPr algn="ctr"/>
            <a:r>
              <a:rPr lang="en-US" altLang="zh-CN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00FFFF"/>
                </a:highlight>
              </a:rPr>
              <a:t>·</a:t>
            </a:r>
            <a:r>
              <a:rPr lang="zh-CN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ighlight>
                  <a:srgbClr val="00FFFF"/>
                </a:highlight>
              </a:rPr>
              <a:t>表演者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5872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5A4CBF6-8BDE-473C-926F-55AE850C6782}"/>
              </a:ext>
            </a:extLst>
          </p:cNvPr>
          <p:cNvSpPr txBox="1"/>
          <p:nvPr/>
        </p:nvSpPr>
        <p:spPr>
          <a:xfrm>
            <a:off x="2714909" y="2006221"/>
            <a:ext cx="4826962" cy="646331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altLang="zh-CN" sz="1800" kern="100" dirty="0">
                <a:ln w="3175">
                  <a:solidFill>
                    <a:srgbClr val="FFC000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1800" kern="100" dirty="0">
                <a:ln w="3175">
                  <a:solidFill>
                    <a:srgbClr val="FFC000"/>
                  </a:solidFill>
                </a:ln>
                <a:gradFill flip="none" rotWithShape="1">
                  <a:gsLst>
                    <a:gs pos="0">
                      <a:srgbClr val="FF0000">
                        <a:shade val="30000"/>
                        <a:satMod val="115000"/>
                      </a:srgbClr>
                    </a:gs>
                    <a:gs pos="50000">
                      <a:srgbClr val="FF0000">
                        <a:shade val="67500"/>
                        <a:satMod val="115000"/>
                      </a:srgbClr>
                    </a:gs>
                    <a:gs pos="100000">
                      <a:srgbClr val="FF0000">
                        <a:shade val="100000"/>
                        <a:satMod val="115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reflection blurRad="6350" stA="53000" endA="300" endPos="35500" dir="5400000" sy="-90000" algn="bl"/>
                </a:effectLs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年闵行区颛桥中学预初六班元宵节联欢会</a:t>
            </a:r>
            <a:endParaRPr lang="zh-CN" altLang="zh-CN" sz="1800" kern="100" dirty="0">
              <a:ln w="3175">
                <a:solidFill>
                  <a:srgbClr val="FFC000"/>
                </a:solidFill>
              </a:ln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188C30-025B-4F3C-B7CD-04084A271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94" y="2329386"/>
            <a:ext cx="857534" cy="8575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B984BF-CE80-49E3-A0BF-45B4E1449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40" y="2095339"/>
            <a:ext cx="1457325" cy="1114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54CC08-7E0A-48F7-BD4B-75FF65C9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77" y="2185745"/>
            <a:ext cx="1064317" cy="9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20538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1608D0-D11D-4A97-85FD-8C811960A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469" y="0"/>
            <a:ext cx="12535469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F73F02-B80D-4957-8E8F-DC57C4A9A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80" y="5622878"/>
            <a:ext cx="2290720" cy="123512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7234E4-3950-47A6-AADE-24A29787EDAC}"/>
              </a:ext>
            </a:extLst>
          </p:cNvPr>
          <p:cNvSpPr/>
          <p:nvPr/>
        </p:nvSpPr>
        <p:spPr>
          <a:xfrm>
            <a:off x="-343471" y="1685415"/>
            <a:ext cx="1253546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今天的节目到此结束了！</a:t>
            </a:r>
            <a:endParaRPr lang="en-US" altLang="zh-CN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zh-CN" alt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祝大家在新的一学期中学习进步、万事如意！</a:t>
            </a:r>
          </a:p>
        </p:txBody>
      </p:sp>
    </p:spTree>
    <p:extLst>
      <p:ext uri="{BB962C8B-B14F-4D97-AF65-F5344CB8AC3E}">
        <p14:creationId xmlns:p14="http://schemas.microsoft.com/office/powerpoint/2010/main" val="29573925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7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7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7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1" dur="7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7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7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7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60</Words>
  <Application>Microsoft Office PowerPoint</Application>
  <PresentationFormat>宽屏</PresentationFormat>
  <Paragraphs>14</Paragraphs>
  <Slides>4</Slides>
  <Notes>4</Notes>
  <HiddenSlides>2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Liquan</dc:creator>
  <cp:lastModifiedBy>Li Liquan</cp:lastModifiedBy>
  <cp:revision>5</cp:revision>
  <dcterms:created xsi:type="dcterms:W3CDTF">2021-02-24T13:55:20Z</dcterms:created>
  <dcterms:modified xsi:type="dcterms:W3CDTF">2021-02-24T14:41:02Z</dcterms:modified>
</cp:coreProperties>
</file>